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8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69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Energy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0DA-4C64-9CF9-BA6F8060E33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0DA-4C64-9CF9-BA6F8060E33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0DA-4C64-9CF9-BA6F8060E33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0DA-4C64-9CF9-BA6F8060E33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0DA-4C64-9CF9-BA6F8060E332}"/>
              </c:ext>
            </c:extLst>
          </c:dPt>
          <c:cat>
            <c:strRef>
              <c:f>Sheet1!$A$2:$A$6</c:f>
              <c:strCache>
                <c:ptCount val="5"/>
                <c:pt idx="0">
                  <c:v>Family</c:v>
                </c:pt>
                <c:pt idx="1">
                  <c:v>Work</c:v>
                </c:pt>
                <c:pt idx="2">
                  <c:v>Fitness</c:v>
                </c:pt>
                <c:pt idx="3">
                  <c:v>Faith</c:v>
                </c:pt>
                <c:pt idx="4">
                  <c:v>Philanthropy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6.2</c:v>
                </c:pt>
                <c:pt idx="1">
                  <c:v>7.5</c:v>
                </c:pt>
                <c:pt idx="2">
                  <c:v>1.4</c:v>
                </c:pt>
                <c:pt idx="3">
                  <c:v>2.5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4A-4238-BC35-FE1648DCDF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F14BCA-58E1-4E71-9E5D-FDD3073607F7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F5055-A234-479B-B2FD-69804FFF3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756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93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088F1-9752-4D83-B412-2E07164AE868}" type="datetime1">
              <a:rPr lang="en-US" smtClean="0"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Indiana Chapter APTA Fall Meeting- Gail A. Altekruse, PT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3523-0616-4A6E-BADA-BAFBCEBDA801}" type="datetime1">
              <a:rPr lang="en-US" smtClean="0"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Indiana Chapter APTA Fall Meeting- Gail A. Altekruse, PT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8D77-E7F0-4A1C-8F65-9A48A7E45911}" type="datetime1">
              <a:rPr lang="en-US" smtClean="0"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Indiana Chapter APTA Fall Meeting- Gail A. Altekruse, PT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35098-DA0E-4334-8823-E03F29D78106}" type="datetime1">
              <a:rPr lang="en-US" smtClean="0"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Indiana Chapter APTA Fall Meeting- Gail A. Altekruse, PT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A97DF-73E8-41D7-A3CA-9ED2224C6470}" type="datetime1">
              <a:rPr lang="en-US" smtClean="0"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Indiana Chapter APTA Fall Meeting- Gail A. Altekruse, PT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EEEDB-C669-4BBE-A155-9C88DA26DE0D}" type="datetime1">
              <a:rPr lang="en-US" smtClean="0"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Indiana Chapter APTA Fall Meeting- Gail A. Altekruse, PT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DD44-FF72-4658-8A18-6654A3D306E4}" type="datetime1">
              <a:rPr lang="en-US" smtClean="0"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Indiana Chapter APTA Fall Meeting- Gail A. Altekruse, PT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4D14F-C87C-4C92-AB90-5AEC4124D98D}" type="datetime1">
              <a:rPr lang="en-US" smtClean="0"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Indiana Chapter APTA Fall Meeting- Gail A. Altekruse, PT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B9884-32AE-4A6D-9EB4-F820D8ED377B}" type="datetime1">
              <a:rPr lang="en-US" smtClean="0"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Indiana Chapter APTA Fall Meeting- Gail A. Altekruse, PT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B23B-D66E-45DA-8289-7C1D0404AEB9}" type="datetime1">
              <a:rPr lang="en-US" smtClean="0"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Indiana Chapter APTA Fall Meeting- Gail A. Altekruse, PT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64379-1B44-40AB-BFA2-45B76D06B8F0}" type="datetime1">
              <a:rPr lang="en-US" smtClean="0"/>
              <a:t>11/1/2016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Indiana Chapter APTA Fall Meeting- Gail A. Altekruse, PT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EB62-730A-4646-A6DC-D109C4A2F13B}" type="datetime1">
              <a:rPr lang="en-US" smtClean="0"/>
              <a:t>11/1/2016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Indiana Chapter APTA Fall Meeting- Gail A. Altekruse, PT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0F2EA-C2F9-4540-92DA-1738F6E81ECA}" type="datetime1">
              <a:rPr lang="en-US" smtClean="0"/>
              <a:t>11/1/2016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Indiana Chapter APTA Fall Meeting- Gail A. Altekruse, PT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A3CE7-F20A-4627-99A4-9FC3C5B42FE4}" type="datetime1">
              <a:rPr lang="en-US" smtClean="0"/>
              <a:t>11/1/2016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Indiana Chapter APTA Fall Meeting- Gail A. Altekruse, PT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CDD39-3D5B-43DB-A1A2-E5266618FA7C}" type="datetime1">
              <a:rPr lang="en-US" smtClean="0"/>
              <a:t>11/1/2016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Indiana Chapter APTA Fall Meeting- Gail A. Altekruse, PT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BB7A-3611-4655-84F2-5440D8FB0992}" type="datetime1">
              <a:rPr lang="en-US" smtClean="0"/>
              <a:t>11/1/2016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Indiana Chapter APTA Fall Meeting- Gail A. Altekruse, PT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80A9F-6B94-4D88-9D7E-8895C4C73F50}" type="datetime1">
              <a:rPr lang="en-US" smtClean="0"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2016 Indiana Chapter APTA Fall Meeting- Gail A. Altekruse, PT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Your First Job:</a:t>
            </a:r>
            <a:br>
              <a:rPr lang="en-US" dirty="0" smtClean="0"/>
            </a:br>
            <a:r>
              <a:rPr lang="en-US" dirty="0" smtClean="0"/>
              <a:t>How to Get the One You Want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 Keep the One You Get…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825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computer application- if required</a:t>
            </a:r>
          </a:p>
          <a:p>
            <a:pPr lvl="1"/>
            <a:r>
              <a:rPr lang="en-US" dirty="0" smtClean="0"/>
              <a:t>Be Truthful</a:t>
            </a:r>
          </a:p>
          <a:p>
            <a:pPr lvl="1"/>
            <a:r>
              <a:rPr lang="en-US" dirty="0" smtClean="0"/>
              <a:t>Be Complete</a:t>
            </a:r>
          </a:p>
          <a:p>
            <a:pPr lvl="1"/>
            <a:r>
              <a:rPr lang="en-US" dirty="0" smtClean="0"/>
              <a:t>Remember, if you are applying through a Human Resource department, they are “scrubbing” the applicants for the hiring manager.</a:t>
            </a:r>
          </a:p>
          <a:p>
            <a:r>
              <a:rPr lang="en-US" dirty="0" smtClean="0"/>
              <a:t>Follow-up</a:t>
            </a:r>
          </a:p>
          <a:p>
            <a:pPr lvl="1"/>
            <a:r>
              <a:rPr lang="en-US" dirty="0" smtClean="0"/>
              <a:t>Write a “Thank You” letter.</a:t>
            </a:r>
          </a:p>
          <a:p>
            <a:pPr lvl="1"/>
            <a:r>
              <a:rPr lang="en-US" dirty="0" smtClean="0"/>
              <a:t>Call?  Maybe.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Indiana Chapter APTA Fall Meeting- Gail A. Altekruse, PT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32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Interview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Indiana Chapter APTA Fall Meeting- Gail A. Altekruse, PT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228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3683"/>
          </a:xfrm>
        </p:spPr>
        <p:txBody>
          <a:bodyPr/>
          <a:lstStyle/>
          <a:p>
            <a:r>
              <a:rPr lang="en-US" dirty="0" smtClean="0"/>
              <a:t>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76855"/>
            <a:ext cx="8596668" cy="4664508"/>
          </a:xfrm>
        </p:spPr>
        <p:txBody>
          <a:bodyPr>
            <a:normAutofit/>
          </a:bodyPr>
          <a:lstStyle/>
          <a:p>
            <a:r>
              <a:rPr lang="en-US" dirty="0"/>
              <a:t>Know the Company</a:t>
            </a:r>
          </a:p>
          <a:p>
            <a:pPr lvl="1"/>
            <a:r>
              <a:rPr lang="en-US" dirty="0"/>
              <a:t>Do some homework</a:t>
            </a:r>
          </a:p>
          <a:p>
            <a:pPr lvl="2"/>
            <a:r>
              <a:rPr lang="en-US" dirty="0"/>
              <a:t>What are they about? Reputation, specialty, etc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Know </a:t>
            </a:r>
            <a:r>
              <a:rPr lang="en-US" dirty="0" smtClean="0"/>
              <a:t>Thyself</a:t>
            </a:r>
          </a:p>
          <a:p>
            <a:pPr lvl="1"/>
            <a:r>
              <a:rPr lang="en-US" dirty="0" smtClean="0"/>
              <a:t>Profiling</a:t>
            </a:r>
          </a:p>
          <a:p>
            <a:pPr lvl="2"/>
            <a:r>
              <a:rPr lang="en-US" dirty="0" smtClean="0"/>
              <a:t>Communication Style</a:t>
            </a:r>
          </a:p>
          <a:p>
            <a:pPr lvl="3"/>
            <a:r>
              <a:rPr lang="en-US" dirty="0" smtClean="0"/>
              <a:t>DISC</a:t>
            </a:r>
          </a:p>
          <a:p>
            <a:pPr lvl="3"/>
            <a:r>
              <a:rPr lang="en-US" dirty="0" smtClean="0"/>
              <a:t>Classic profile</a:t>
            </a:r>
          </a:p>
          <a:p>
            <a:pPr lvl="1"/>
            <a:r>
              <a:rPr lang="en-US" dirty="0" smtClean="0"/>
              <a:t>Preparation</a:t>
            </a:r>
          </a:p>
          <a:p>
            <a:pPr lvl="2"/>
            <a:r>
              <a:rPr lang="en-US" dirty="0" smtClean="0"/>
              <a:t>Be in the Moment</a:t>
            </a:r>
          </a:p>
          <a:p>
            <a:pPr lvl="3"/>
            <a:r>
              <a:rPr lang="en-US" dirty="0" smtClean="0"/>
              <a:t>Mentally Sharp</a:t>
            </a:r>
          </a:p>
          <a:p>
            <a:pPr lvl="3"/>
            <a:r>
              <a:rPr lang="en-US" dirty="0" smtClean="0"/>
              <a:t>Really listen</a:t>
            </a:r>
          </a:p>
          <a:p>
            <a:pPr lvl="2"/>
            <a:r>
              <a:rPr lang="en-US" dirty="0" smtClean="0"/>
              <a:t>Be Curious- Ask smart questions</a:t>
            </a:r>
          </a:p>
          <a:p>
            <a:endParaRPr lang="en-US" dirty="0"/>
          </a:p>
        </p:txBody>
      </p:sp>
      <p:pic>
        <p:nvPicPr>
          <p:cNvPr id="5" name="Picture 4" descr="Ha llegado el momento de recoger los datos que se necesitan para dar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8138" y="2116027"/>
            <a:ext cx="3048000" cy="2962275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Indiana Chapter APTA Fall Meeting- Gail A. Altekruse, PT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3783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492469"/>
            <a:ext cx="8596668" cy="4548893"/>
          </a:xfrm>
        </p:spPr>
        <p:txBody>
          <a:bodyPr/>
          <a:lstStyle/>
          <a:p>
            <a:r>
              <a:rPr lang="en-US" dirty="0" smtClean="0"/>
              <a:t>You get 90 seconds for your first impression</a:t>
            </a:r>
          </a:p>
          <a:p>
            <a:pPr lvl="1"/>
            <a:r>
              <a:rPr lang="en-US" dirty="0" smtClean="0"/>
              <a:t>Look good (professional)</a:t>
            </a:r>
          </a:p>
          <a:p>
            <a:pPr lvl="2"/>
            <a:r>
              <a:rPr lang="en-US" dirty="0" smtClean="0"/>
              <a:t>Be comfortable</a:t>
            </a:r>
          </a:p>
          <a:p>
            <a:pPr lvl="2"/>
            <a:r>
              <a:rPr lang="en-US" dirty="0" smtClean="0"/>
              <a:t>Be yourself</a:t>
            </a:r>
          </a:p>
          <a:p>
            <a:pPr lvl="1"/>
            <a:r>
              <a:rPr lang="en-US" dirty="0" smtClean="0"/>
              <a:t>Smell good (or not at all)</a:t>
            </a:r>
          </a:p>
          <a:p>
            <a:r>
              <a:rPr lang="en-US" dirty="0" smtClean="0"/>
              <a:t>Get a Clue! (or a cue)</a:t>
            </a:r>
          </a:p>
          <a:p>
            <a:pPr lvl="1"/>
            <a:r>
              <a:rPr lang="en-US" dirty="0" smtClean="0"/>
              <a:t>Be prompt, but not overly anxious</a:t>
            </a:r>
          </a:p>
          <a:p>
            <a:pPr lvl="1"/>
            <a:r>
              <a:rPr lang="en-US" dirty="0" smtClean="0"/>
              <a:t>How does the interviewer communicate?</a:t>
            </a:r>
          </a:p>
          <a:p>
            <a:pPr lvl="2"/>
            <a:r>
              <a:rPr lang="en-US" dirty="0" smtClean="0"/>
              <a:t>Direct, Humor, Genuine- friendly, Detail</a:t>
            </a:r>
          </a:p>
          <a:p>
            <a:pPr lvl="1"/>
            <a:r>
              <a:rPr lang="en-US" dirty="0" smtClean="0"/>
              <a:t>Be prepared for “soft” questions looking for behaviors</a:t>
            </a:r>
          </a:p>
          <a:p>
            <a:pPr lvl="1"/>
            <a:r>
              <a:rPr lang="en-US" dirty="0" smtClean="0"/>
              <a:t>Be prepared for the same questions asked 3 ways</a:t>
            </a:r>
            <a:endParaRPr lang="en-US" dirty="0"/>
          </a:p>
        </p:txBody>
      </p:sp>
      <p:pic>
        <p:nvPicPr>
          <p:cNvPr id="6" name="Picture 5" descr="... An Experienced Person Can Expect From The Technical Interview - bench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3618" y="1847469"/>
            <a:ext cx="3664672" cy="2747549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Indiana Chapter APTA Fall Meeting- Gail A. Altekruse, PT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848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Employers Want?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to be successful in your first PT position…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Indiana Chapter APTA Fall Meeting- Gail A. Altekruse, PT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992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Employers Want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77334" y="1324303"/>
            <a:ext cx="8596668" cy="47170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Become A Team </a:t>
            </a:r>
            <a:r>
              <a:rPr lang="en-US" dirty="0" smtClean="0"/>
              <a:t>Player</a:t>
            </a:r>
            <a:endParaRPr lang="en-US" dirty="0" smtClean="0"/>
          </a:p>
          <a:p>
            <a:pPr lvl="1"/>
            <a:r>
              <a:rPr lang="en-US" dirty="0" smtClean="0"/>
              <a:t>(The Ideal Team Player-Patrick </a:t>
            </a:r>
            <a:r>
              <a:rPr lang="en-US" dirty="0" err="1"/>
              <a:t>Lencioni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Humble</a:t>
            </a:r>
          </a:p>
          <a:p>
            <a:pPr lvl="2"/>
            <a:r>
              <a:rPr lang="en-US" dirty="0" smtClean="0"/>
              <a:t>Share Credit</a:t>
            </a:r>
          </a:p>
          <a:p>
            <a:pPr lvl="2"/>
            <a:r>
              <a:rPr lang="en-US" dirty="0" smtClean="0"/>
              <a:t>Emphasizes team over self</a:t>
            </a:r>
          </a:p>
          <a:p>
            <a:pPr lvl="2"/>
            <a:r>
              <a:rPr lang="en-US" dirty="0" smtClean="0"/>
              <a:t>Defines success collectively rather than individually</a:t>
            </a:r>
          </a:p>
          <a:p>
            <a:pPr lvl="1"/>
            <a:r>
              <a:rPr lang="en-US" dirty="0" smtClean="0"/>
              <a:t>Hungry</a:t>
            </a:r>
          </a:p>
          <a:p>
            <a:pPr lvl="2"/>
            <a:r>
              <a:rPr lang="en-US" dirty="0" smtClean="0"/>
              <a:t>Self-motivated</a:t>
            </a:r>
          </a:p>
          <a:p>
            <a:pPr lvl="2"/>
            <a:r>
              <a:rPr lang="en-US" dirty="0" smtClean="0"/>
              <a:t>Diligent</a:t>
            </a:r>
          </a:p>
          <a:p>
            <a:pPr lvl="2"/>
            <a:r>
              <a:rPr lang="en-US" dirty="0" smtClean="0"/>
              <a:t>Sees Work- constantly looking for the next opportunity, and </a:t>
            </a:r>
            <a:r>
              <a:rPr lang="en-US" dirty="0"/>
              <a:t>c</a:t>
            </a:r>
            <a:r>
              <a:rPr lang="en-US" dirty="0" smtClean="0"/>
              <a:t>onsidering the next step</a:t>
            </a:r>
          </a:p>
          <a:p>
            <a:pPr lvl="1"/>
            <a:r>
              <a:rPr lang="en-US" dirty="0" smtClean="0"/>
              <a:t>Smart</a:t>
            </a:r>
          </a:p>
          <a:p>
            <a:pPr lvl="2"/>
            <a:r>
              <a:rPr lang="en-US" dirty="0" smtClean="0"/>
              <a:t>Common Sense</a:t>
            </a:r>
          </a:p>
          <a:p>
            <a:pPr lvl="2"/>
            <a:r>
              <a:rPr lang="en-US" dirty="0" smtClean="0"/>
              <a:t>Good judgement in group situations</a:t>
            </a:r>
          </a:p>
          <a:p>
            <a:pPr lvl="2"/>
            <a:r>
              <a:rPr lang="en-US" dirty="0" smtClean="0"/>
              <a:t>Intuition on the impacts of words and actions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Indiana Chapter APTA Fall Meeting- Gail A. Altekruse, PT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486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276"/>
          </a:xfrm>
        </p:spPr>
        <p:txBody>
          <a:bodyPr/>
          <a:lstStyle/>
          <a:p>
            <a:r>
              <a:rPr lang="en-US" dirty="0"/>
              <a:t>What Employers Want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97877"/>
            <a:ext cx="5029783" cy="4643486"/>
          </a:xfrm>
        </p:spPr>
        <p:txBody>
          <a:bodyPr/>
          <a:lstStyle/>
          <a:p>
            <a:r>
              <a:rPr lang="en-US" dirty="0" smtClean="0"/>
              <a:t>No liabilities</a:t>
            </a:r>
          </a:p>
          <a:p>
            <a:pPr lvl="1"/>
            <a:r>
              <a:rPr lang="en-US" dirty="0" smtClean="0"/>
              <a:t>Bad Habits</a:t>
            </a:r>
          </a:p>
          <a:p>
            <a:pPr lvl="1"/>
            <a:r>
              <a:rPr lang="en-US" dirty="0" smtClean="0"/>
              <a:t>Questionable Ethics</a:t>
            </a:r>
          </a:p>
          <a:p>
            <a:pPr lvl="1"/>
            <a:r>
              <a:rPr lang="en-US" dirty="0" smtClean="0"/>
              <a:t>Unreliable</a:t>
            </a:r>
          </a:p>
          <a:p>
            <a:pPr lvl="1"/>
            <a:r>
              <a:rPr lang="en-US" dirty="0" smtClean="0"/>
              <a:t>Attitudes- got an ax to grind</a:t>
            </a:r>
          </a:p>
          <a:p>
            <a:pPr lvl="1"/>
            <a:r>
              <a:rPr lang="en-US" dirty="0" smtClean="0"/>
              <a:t>Strong convictions without good judgement</a:t>
            </a:r>
          </a:p>
          <a:p>
            <a:pPr lvl="1"/>
            <a:r>
              <a:rPr lang="en-US" dirty="0" smtClean="0"/>
              <a:t>Stupid Behaviors</a:t>
            </a:r>
          </a:p>
          <a:p>
            <a:pPr lvl="2"/>
            <a:r>
              <a:rPr lang="en-US" dirty="0" smtClean="0"/>
              <a:t>DWI</a:t>
            </a:r>
          </a:p>
          <a:p>
            <a:pPr lvl="2"/>
            <a:r>
              <a:rPr lang="en-US" dirty="0" smtClean="0"/>
              <a:t>Harassment</a:t>
            </a:r>
          </a:p>
          <a:p>
            <a:pPr lvl="2"/>
            <a:r>
              <a:rPr lang="en-US" dirty="0" smtClean="0"/>
              <a:t>Illegal</a:t>
            </a:r>
          </a:p>
          <a:p>
            <a:pPr lvl="2"/>
            <a:r>
              <a:rPr lang="en-US" dirty="0" smtClean="0"/>
              <a:t>Immoral</a:t>
            </a:r>
          </a:p>
          <a:p>
            <a:pPr lvl="1"/>
            <a:endParaRPr lang="en-US" dirty="0"/>
          </a:p>
        </p:txBody>
      </p:sp>
      <p:pic>
        <p:nvPicPr>
          <p:cNvPr id="4" name="Picture 3" descr="EDM 310 Class Blog: Late - Worst Week Ye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262" y="1920438"/>
            <a:ext cx="3828557" cy="2789015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2016 Indiana Chapter APTA Fall Meeting- Gail A. Altekruse, PT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270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Preparation</a:t>
            </a:r>
            <a:endParaRPr lang="en-US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Personal Mission: How to get from “Here” to “There”</a:t>
            </a:r>
            <a:endParaRPr lang="en-US" sz="28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Indiana Chapter APTA Fall Meeting- Gail A. Altekruse, PT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02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Your “There”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3547825" cy="388077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What’s your passion?</a:t>
            </a:r>
          </a:p>
          <a:p>
            <a:pPr lvl="1"/>
            <a:r>
              <a:rPr lang="en-US" sz="2800" dirty="0" smtClean="0"/>
              <a:t>Filling your passion bucket.</a:t>
            </a:r>
          </a:p>
          <a:p>
            <a:endParaRPr lang="en-US" sz="2800" dirty="0"/>
          </a:p>
        </p:txBody>
      </p:sp>
      <p:pic>
        <p:nvPicPr>
          <p:cNvPr id="5" name="Picture 4" descr="SPS-Superstars - Bucket Filler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558" y="1630993"/>
            <a:ext cx="2903799" cy="4025719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Indiana Chapter APTA Fall Meeting- Gail A. Altekruse, PT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44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Determining Your </a:t>
            </a:r>
            <a:r>
              <a:rPr lang="en-US" dirty="0" smtClean="0"/>
              <a:t>“There”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you want your Energy Chart to look like?</a:t>
            </a:r>
          </a:p>
          <a:p>
            <a:pPr lvl="1"/>
            <a:r>
              <a:rPr lang="en-US" dirty="0"/>
              <a:t>What are your components?</a:t>
            </a:r>
          </a:p>
          <a:p>
            <a:pPr lvl="1"/>
            <a:r>
              <a:rPr lang="en-US" dirty="0"/>
              <a:t>Pay attention to it.</a:t>
            </a:r>
          </a:p>
          <a:p>
            <a:pPr lvl="1"/>
            <a:r>
              <a:rPr lang="en-US" dirty="0"/>
              <a:t>Revise it regularly</a:t>
            </a:r>
          </a:p>
          <a:p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876684276"/>
              </p:ext>
            </p:extLst>
          </p:nvPr>
        </p:nvGraphicFramePr>
        <p:xfrm>
          <a:off x="5370785" y="1553153"/>
          <a:ext cx="5209627" cy="4488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Indiana Chapter APTA Fall Meeting- Gail A. Altekruse, PT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84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Determining Your “There”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7016238" cy="388077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What do you want from your professional career?</a:t>
            </a:r>
          </a:p>
          <a:p>
            <a:pPr lvl="1"/>
            <a:r>
              <a:rPr lang="en-US" sz="2200" dirty="0" smtClean="0"/>
              <a:t>Practice Emphasis</a:t>
            </a:r>
          </a:p>
          <a:p>
            <a:pPr lvl="2"/>
            <a:r>
              <a:rPr lang="en-US" sz="2000" dirty="0" smtClean="0"/>
              <a:t>Clinical specialty?- </a:t>
            </a:r>
            <a:r>
              <a:rPr lang="en-US" sz="1800" dirty="0" smtClean="0"/>
              <a:t>May determine your setting</a:t>
            </a:r>
          </a:p>
          <a:p>
            <a:pPr lvl="2"/>
            <a:r>
              <a:rPr lang="en-US" sz="2000" dirty="0" smtClean="0"/>
              <a:t>Setting specifics?- </a:t>
            </a:r>
            <a:r>
              <a:rPr lang="en-US" sz="1800" dirty="0" smtClean="0"/>
              <a:t>May determine your specialty</a:t>
            </a:r>
          </a:p>
          <a:p>
            <a:pPr lvl="1"/>
            <a:r>
              <a:rPr lang="en-US" sz="2200" dirty="0" smtClean="0"/>
              <a:t>Leadership Aspirations</a:t>
            </a:r>
          </a:p>
          <a:p>
            <a:pPr lvl="2"/>
            <a:r>
              <a:rPr lang="en-US" sz="2000" dirty="0" smtClean="0"/>
              <a:t>Clinical</a:t>
            </a:r>
          </a:p>
          <a:p>
            <a:pPr lvl="2"/>
            <a:r>
              <a:rPr lang="en-US" sz="2000" dirty="0" smtClean="0"/>
              <a:t>Managerial/ Administrative</a:t>
            </a:r>
          </a:p>
          <a:p>
            <a:pPr lvl="2"/>
            <a:r>
              <a:rPr lang="en-US" sz="2000" dirty="0" smtClean="0"/>
              <a:t>Advocacy</a:t>
            </a:r>
            <a:endParaRPr lang="en-US" sz="2000" dirty="0"/>
          </a:p>
        </p:txBody>
      </p:sp>
      <p:pic>
        <p:nvPicPr>
          <p:cNvPr id="4" name="Picture 3" descr="Ideas prácticas para reducir costes NELSON REYE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440" y="4188580"/>
            <a:ext cx="3996562" cy="2228671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Indiana Chapter APTA Fall Meeting- Gail A. Altekruse, PT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4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Determining Your “There”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Writing Your Personal Mission Statement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Indiana Chapter APTA Fall Meeting- Gail A. Altekruse, PT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54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Paperwork, Application and Interview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Indiana Chapter APTA Fall Meeting- Gail A. Altekruse, PT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83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Resume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650125"/>
            <a:ext cx="8596668" cy="4391238"/>
          </a:xfrm>
        </p:spPr>
        <p:txBody>
          <a:bodyPr/>
          <a:lstStyle/>
          <a:p>
            <a:r>
              <a:rPr lang="en-US" dirty="0" smtClean="0"/>
              <a:t>Looks Professional</a:t>
            </a:r>
          </a:p>
          <a:p>
            <a:pPr lvl="1"/>
            <a:r>
              <a:rPr lang="en-US" dirty="0" smtClean="0"/>
              <a:t>Formatted</a:t>
            </a:r>
          </a:p>
          <a:p>
            <a:pPr lvl="1"/>
            <a:r>
              <a:rPr lang="en-US" dirty="0" smtClean="0"/>
              <a:t>Spelling and Grammar checked</a:t>
            </a:r>
          </a:p>
          <a:p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Experience that applies to the position</a:t>
            </a:r>
          </a:p>
          <a:p>
            <a:pPr lvl="1"/>
            <a:r>
              <a:rPr lang="en-US" dirty="0" smtClean="0"/>
              <a:t>What have you accomplished that’s worth mentioning</a:t>
            </a:r>
          </a:p>
          <a:p>
            <a:r>
              <a:rPr lang="en-US" dirty="0" smtClean="0"/>
              <a:t>References</a:t>
            </a:r>
          </a:p>
          <a:p>
            <a:pPr lvl="1"/>
            <a:r>
              <a:rPr lang="en-US" dirty="0" smtClean="0"/>
              <a:t>Included</a:t>
            </a:r>
          </a:p>
          <a:p>
            <a:pPr lvl="1"/>
            <a:r>
              <a:rPr lang="en-US" dirty="0" smtClean="0"/>
              <a:t>On request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Indiana Chapter APTA Fall Meeting- Gail A. Altekruse, PT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2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Cover Letter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the first 2 points on the resume…</a:t>
            </a:r>
          </a:p>
          <a:p>
            <a:r>
              <a:rPr lang="en-US" dirty="0" smtClean="0"/>
              <a:t>Why you want THAT job</a:t>
            </a:r>
          </a:p>
          <a:p>
            <a:r>
              <a:rPr lang="en-US" dirty="0" smtClean="0"/>
              <a:t>Synopsis of why you are the best candidate.</a:t>
            </a:r>
            <a:endParaRPr lang="en-US" dirty="0"/>
          </a:p>
        </p:txBody>
      </p:sp>
      <p:pic>
        <p:nvPicPr>
          <p:cNvPr id="5" name="Picture 4" descr="File:Formal letter.png - Wikimedia Common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5630" y="2070538"/>
            <a:ext cx="2918372" cy="3752193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2016 Indiana Chapter APTA Fall Meeting- Gail A. Altekruse, PT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53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153</TotalTime>
  <Words>641</Words>
  <Application>Microsoft Office PowerPoint</Application>
  <PresentationFormat>Widescreen</PresentationFormat>
  <Paragraphs>136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Trebuchet MS</vt:lpstr>
      <vt:lpstr>Wingdings 3</vt:lpstr>
      <vt:lpstr>Facet</vt:lpstr>
      <vt:lpstr>Your First Job: How to Get the One You Want</vt:lpstr>
      <vt:lpstr>Preparation</vt:lpstr>
      <vt:lpstr>Determining Your “There”</vt:lpstr>
      <vt:lpstr>Determining Your “There”</vt:lpstr>
      <vt:lpstr>Determining Your “There”</vt:lpstr>
      <vt:lpstr>Determining Your “There”</vt:lpstr>
      <vt:lpstr>Preparation</vt:lpstr>
      <vt:lpstr>The Resume</vt:lpstr>
      <vt:lpstr>The Cover Letter </vt:lpstr>
      <vt:lpstr>More…</vt:lpstr>
      <vt:lpstr>Presentation</vt:lpstr>
      <vt:lpstr>Preparation</vt:lpstr>
      <vt:lpstr>The Interview</vt:lpstr>
      <vt:lpstr>What Do Employers Want?</vt:lpstr>
      <vt:lpstr>What Employers Want</vt:lpstr>
      <vt:lpstr>What Employers Want</vt:lpstr>
    </vt:vector>
  </TitlesOfParts>
  <Company>Parkview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First Job: How to Get the One You Want</dc:title>
  <dc:creator>Gail Altekruse</dc:creator>
  <cp:lastModifiedBy>Gail Altekruse</cp:lastModifiedBy>
  <cp:revision>22</cp:revision>
  <dcterms:created xsi:type="dcterms:W3CDTF">2016-10-31T23:45:12Z</dcterms:created>
  <dcterms:modified xsi:type="dcterms:W3CDTF">2016-11-01T15:12:53Z</dcterms:modified>
</cp:coreProperties>
</file>